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69CD1-95BD-4AA4-BAFF-E790E7A2E25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BBB9-ECD4-4119-B2B8-505ABFF61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7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5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9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8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7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5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8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9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4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2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091B-A206-4824-AC1F-B69D2EAD138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71FF-93EF-4D4C-A907-D3E7EEBC1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1807"/>
            <a:ext cx="1218985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1667" y="2135997"/>
            <a:ext cx="10108276" cy="25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Спортивная онлайн эстафета </a:t>
            </a:r>
          </a:p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«Тульский спорт объединяет»</a:t>
            </a:r>
          </a:p>
          <a:p>
            <a:pPr indent="431800"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хе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штег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#тульскийспортобъединяет </a:t>
            </a:r>
            <a:endParaRPr lang="ru-RU" sz="1600" b="1" dirty="0">
              <a:solidFill>
                <a:srgbClr val="C0000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5" y="4971011"/>
            <a:ext cx="948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Докладчик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	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РОССИХИН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Александр Михайлович</a:t>
            </a: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Заместитель председателя комитета Тульской области по спорту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58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slav.Sveshnik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-1"/>
            <a:ext cx="121904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6494447"/>
            <a:ext cx="117604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</a:t>
            </a:r>
            <a:r>
              <a:rPr lang="ru-RU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тульскийспортобъединяет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9673" y="2647059"/>
            <a:ext cx="43516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поддержание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здоровья и иммунитета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жителей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Тульской области;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популяризация здорового образа жизни;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популяризация видов спорта.</a:t>
            </a:r>
            <a:endParaRPr lang="ru-RU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3" y="1593364"/>
            <a:ext cx="6094650" cy="41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slav.Sveshnik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-1"/>
            <a:ext cx="121904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6494447"/>
            <a:ext cx="117604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</a:t>
            </a:r>
            <a:r>
              <a:rPr lang="ru-RU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тульскийспортобъединяет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54" y="2646290"/>
            <a:ext cx="5502961" cy="2829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7" y="1466662"/>
            <a:ext cx="5848768" cy="462923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2764911" y="1059037"/>
            <a:ext cx="1475715" cy="1231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slav.Sveshnik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" y="-1"/>
            <a:ext cx="121904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6494447"/>
            <a:ext cx="117604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</a:t>
            </a:r>
            <a:r>
              <a:rPr lang="ru-RU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тульскийспортобъединяет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5389" y="1593472"/>
            <a:ext cx="4815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Спортсмены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профессиональных клубов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выполняют упражнения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записывают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видео с </a:t>
            </a:r>
            <a:r>
              <a:rPr lang="ru-RU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хештегом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83" y="2498620"/>
            <a:ext cx="5038490" cy="554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4" y="2980058"/>
            <a:ext cx="4348095" cy="3227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7" y="1466662"/>
            <a:ext cx="5848768" cy="462923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117694" y="2245258"/>
            <a:ext cx="6120144" cy="10320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slav.Sveshnik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-1"/>
            <a:ext cx="121904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6494447"/>
            <a:ext cx="117604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</a:t>
            </a:r>
            <a:r>
              <a:rPr lang="ru-RU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тульскийспортобъединяет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87847" y="5536568"/>
            <a:ext cx="1774480" cy="55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Жданова Инна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38816" y="5538734"/>
            <a:ext cx="1774480" cy="57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Ольга </a:t>
            </a:r>
          </a:p>
          <a:p>
            <a:pPr algn="ctr"/>
            <a:r>
              <a:rPr lang="ru-RU" dirty="0" smtClean="0"/>
              <a:t>Слюсарева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89" y="2207201"/>
            <a:ext cx="2802796" cy="3257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5" y="1466662"/>
            <a:ext cx="5848768" cy="462923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158356" y="1916374"/>
            <a:ext cx="4588625" cy="36077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39102" y="1487625"/>
            <a:ext cx="690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Известные спортсмены Тульской области передают эстафету</a:t>
            </a:r>
            <a:endParaRPr lang="ru-RU" sz="16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80" y="2207201"/>
            <a:ext cx="2171536" cy="3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slav.Sveshnik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-1"/>
            <a:ext cx="121904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6494447"/>
            <a:ext cx="117604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</a:t>
            </a:r>
            <a:r>
              <a:rPr lang="ru-RU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тульскийспортобъединяет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5654" y="1446730"/>
            <a:ext cx="581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1092308"/>
            <a:ext cx="5411556" cy="5411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525" y="1446730"/>
            <a:ext cx="67831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НОМИНАЦИИ:</a:t>
            </a:r>
          </a:p>
          <a:p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«Нестандартные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смешные, необычные) упражнения»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«Самая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спортивная активная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семья»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«Самый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старший активный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«Количество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понравившихся публикаций (</a:t>
            </a:r>
            <a:r>
              <a:rPr lang="ru-RU" sz="20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лайков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«Количество </a:t>
            </a:r>
            <a:r>
              <a:rPr lang="ru-RU" sz="20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репостов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(поделиться публикаций в соц. сети в первозданном виде, оставляя ссылку на источник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6.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«Количество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просмотров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публикаций»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«Максимально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скинутый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вес»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8.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«Самый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юный активный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2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nislav.Sveshnik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-1"/>
            <a:ext cx="121904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567" y="6494447"/>
            <a:ext cx="1176045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#</a:t>
            </a:r>
            <a:r>
              <a:rPr lang="ru-RU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тульскийспортобъединяет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5654" y="1446730"/>
            <a:ext cx="581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7018" y="5005703"/>
            <a:ext cx="5083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данной деятельности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позволит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жителям региона поддерживать себя в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физической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форме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укреплять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здоровье.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06" y="1958682"/>
            <a:ext cx="5218445" cy="279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7" y="1466662"/>
            <a:ext cx="5848768" cy="462923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181999" y="5619405"/>
            <a:ext cx="5753284" cy="5486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164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PT Astra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Суменков Федор Андреевич</dc:creator>
  <cp:lastModifiedBy>Русаков Александр Юрьевич</cp:lastModifiedBy>
  <cp:revision>121</cp:revision>
  <cp:lastPrinted>2020-03-23T08:24:12Z</cp:lastPrinted>
  <dcterms:created xsi:type="dcterms:W3CDTF">2019-11-19T06:56:56Z</dcterms:created>
  <dcterms:modified xsi:type="dcterms:W3CDTF">2020-03-23T09:08:49Z</dcterms:modified>
</cp:coreProperties>
</file>