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D363-CC04-41E6-AA1F-90DFD9F5385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B0DB-14D3-4294-8A3A-11CE8151B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74DE-48B5-4C59-A001-C5566313E62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B7CD-81FF-4109-A1C9-C44BD67A9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D2BD-ADFC-4F41-8B28-28948661C5C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B99B-3EFC-47DC-90E2-BCDE5ECD8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8CC9-6702-4CEF-B2BA-95865B392BEA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A7DE-83E9-4935-9731-75001446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B50A-23B1-46CC-B342-7DCB47E0D402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171E-E6D3-48AA-9180-9D2BB4DE5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94A3-77BC-46ED-993F-B320D92CFDC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43D2-7BED-4FD4-A748-1B3DA084A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A753-96A6-46F8-9545-20848566DFD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3BB-F30C-4096-AAFE-335181A2D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7264-E377-4C82-8AAD-822CF006CF3F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153B-C0E2-4ECE-BF3D-FF0F92AE5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B350-6B8E-4222-907B-204C522EBFF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067E-399B-4984-96B8-F91835744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CB50-7EF8-4B96-8EDD-4B6CA89FF06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B2A5-D691-428A-A9CA-23BCB7C1E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5C13-DD64-49EE-997F-D06AABD745B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EFF3-6B25-40A4-B059-7D4A86506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7934A-DF8A-4E24-BD3F-2E5011FFD1D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F769D-6DEF-4FD8-BD5F-D2C11E9A4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13" y="3175"/>
            <a:ext cx="7772400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Kaiti Std R" pitchFamily="18" charset="-128"/>
              </a:rPr>
              <a:t>Сотрудники МБУ СШ «Триумф»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1200" y="20081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42830" bIns="142830" anchor="ctr">
            <a:spAutoFit/>
          </a:bodyPr>
          <a:lstStyle/>
          <a:p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2459037" y="411544"/>
            <a:ext cx="54308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/>
            <a:r>
              <a:rPr lang="ru-RU" sz="1600" b="1" i="1" dirty="0">
                <a:cs typeface="Times New Roman" pitchFamily="18" charset="0"/>
              </a:rPr>
              <a:t>Игнатова Наталья Алексеевна</a:t>
            </a:r>
          </a:p>
          <a:p>
            <a:pPr marL="114300"/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Директор </a:t>
            </a:r>
          </a:p>
          <a:p>
            <a:pPr marL="114300"/>
            <a:r>
              <a:rPr lang="ru-RU" sz="1100" b="1" dirty="0"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cs typeface="Times New Roman" pitchFamily="18" charset="0"/>
              </a:rPr>
              <a:t> «Мастер спорта СССР по художественной гимнастике», «Отличник физической культуры и спорта»</a:t>
            </a:r>
          </a:p>
          <a:p>
            <a:pPr marL="114300"/>
            <a:r>
              <a:rPr lang="ru-RU" sz="1100" b="1" dirty="0">
                <a:cs typeface="Times New Roman" pitchFamily="18" charset="0"/>
              </a:rPr>
              <a:t>Контактный телефон:</a:t>
            </a:r>
            <a:r>
              <a:rPr lang="ru-RU" sz="1100" dirty="0">
                <a:cs typeface="Times New Roman" pitchFamily="18" charset="0"/>
              </a:rPr>
              <a:t> 8(4872)701855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459037" y="2008188"/>
            <a:ext cx="5208587" cy="67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/>
            <a:r>
              <a:rPr lang="ru-RU" sz="1600" b="1" i="1" dirty="0" err="1">
                <a:cs typeface="Times New Roman" pitchFamily="18" charset="0"/>
              </a:rPr>
              <a:t>Мамошко</a:t>
            </a:r>
            <a:r>
              <a:rPr lang="ru-RU" sz="1600" b="1" i="1" dirty="0">
                <a:cs typeface="Times New Roman" pitchFamily="18" charset="0"/>
              </a:rPr>
              <a:t> Елена Юрьевна</a:t>
            </a:r>
          </a:p>
          <a:p>
            <a:pPr marL="114300"/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Заместитель директора по спортивно-массовой работе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14300"/>
            <a:r>
              <a:rPr lang="ru-RU" sz="1100" b="1" dirty="0">
                <a:cs typeface="Times New Roman" pitchFamily="18" charset="0"/>
              </a:rPr>
              <a:t>Контактный телефон:</a:t>
            </a:r>
            <a:r>
              <a:rPr lang="ru-RU" sz="1100" dirty="0">
                <a:cs typeface="Times New Roman" pitchFamily="18" charset="0"/>
              </a:rPr>
              <a:t> 8(4872)701856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2459038" y="3644900"/>
            <a:ext cx="52085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/>
            <a:r>
              <a:rPr lang="ru-RU" sz="1600" b="1" i="1" dirty="0">
                <a:cs typeface="Times New Roman" pitchFamily="18" charset="0"/>
              </a:rPr>
              <a:t>Чистяков Дмитрий Борисович</a:t>
            </a:r>
          </a:p>
          <a:p>
            <a:pPr marL="114300"/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Заместитель директора по общим вопросам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14300"/>
            <a:r>
              <a:rPr lang="ru-RU" sz="1100" b="1" dirty="0">
                <a:cs typeface="Times New Roman" pitchFamily="18" charset="0"/>
              </a:rPr>
              <a:t>Контактный телефон:</a:t>
            </a:r>
            <a:r>
              <a:rPr lang="ru-RU" sz="1100" dirty="0">
                <a:cs typeface="Times New Roman" pitchFamily="18" charset="0"/>
              </a:rPr>
              <a:t> 8(4872)701856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9038" y="5253038"/>
            <a:ext cx="4953000" cy="67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/>
            <a:r>
              <a:rPr lang="ru-RU" sz="1600" b="1" i="1" dirty="0" err="1">
                <a:cs typeface="Times New Roman" pitchFamily="18" charset="0"/>
              </a:rPr>
              <a:t>Савищева</a:t>
            </a:r>
            <a:r>
              <a:rPr lang="ru-RU" sz="1600" b="1" i="1" dirty="0">
                <a:cs typeface="Times New Roman" pitchFamily="18" charset="0"/>
              </a:rPr>
              <a:t> Людмила Ивановна</a:t>
            </a:r>
          </a:p>
          <a:p>
            <a:pPr marL="114300"/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Заместитель директора по хозяйственной части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14300"/>
            <a:r>
              <a:rPr lang="ru-RU" sz="1100" b="1" dirty="0">
                <a:cs typeface="Times New Roman" pitchFamily="18" charset="0"/>
              </a:rPr>
              <a:t>Контактный телефон:</a:t>
            </a:r>
            <a:r>
              <a:rPr lang="ru-RU" sz="1100" dirty="0">
                <a:cs typeface="Times New Roman" pitchFamily="18" charset="0"/>
              </a:rPr>
              <a:t> 8(4872)701857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008188"/>
            <a:ext cx="112395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401638"/>
            <a:ext cx="1123950" cy="148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644900"/>
            <a:ext cx="1116013" cy="148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38" y="5253038"/>
            <a:ext cx="1116012" cy="144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635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502710" y="1844824"/>
            <a:ext cx="5543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b="1" i="1" dirty="0">
                <a:solidFill>
                  <a:srgbClr val="000000"/>
                </a:solidFill>
                <a:cs typeface="Times New Roman" pitchFamily="18" charset="0"/>
              </a:rPr>
              <a:t>Попов Виталий Васильевич</a:t>
            </a:r>
          </a:p>
          <a:p>
            <a:r>
              <a:rPr lang="ru-RU" sz="1000" b="1" dirty="0"/>
              <a:t>Должность:</a:t>
            </a:r>
            <a:r>
              <a:rPr lang="ru-RU" sz="1000" dirty="0"/>
              <a:t> Тренер </a:t>
            </a:r>
            <a:endParaRPr lang="ru-RU" altLang="ru-RU" sz="1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2502710" y="332656"/>
            <a:ext cx="59721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Князева Полина Игоревна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«Мастер спорта РФ по художественной гимнастике» </a:t>
            </a:r>
          </a:p>
        </p:txBody>
      </p:sp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2484438" y="3406902"/>
            <a:ext cx="4787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Егорова Алина Юрьевна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Хореограф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10" y="290590"/>
            <a:ext cx="1022350" cy="136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10" y="3406902"/>
            <a:ext cx="1022350" cy="139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10" y="1844824"/>
            <a:ext cx="1022350" cy="136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193" y="101600"/>
            <a:ext cx="22288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8819" y="-11430"/>
            <a:ext cx="77771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Тренерский состав отделения эстетической гимнастики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555875" y="1814513"/>
            <a:ext cx="61404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Лужецкая</a:t>
            </a:r>
            <a:r>
              <a:rPr lang="ru-RU" sz="1600" b="1" i="1" dirty="0"/>
              <a:t> Светлана Юрьевна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«Мастер спорта РФ по художественной гимнастике» </a:t>
            </a: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2554287" y="3533014"/>
            <a:ext cx="5829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Асмаловская</a:t>
            </a:r>
            <a:r>
              <a:rPr lang="ru-RU" sz="1600" b="1" i="1" dirty="0"/>
              <a:t> Анна Валерьевна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«Мастер спорта РФ по художественной гимнастике» </a:t>
            </a:r>
          </a:p>
        </p:txBody>
      </p:sp>
      <p:pic>
        <p:nvPicPr>
          <p:cNvPr id="1027" name="Picture 3" descr="C:\Users\elena\Desktop\xE5IdoIOp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1776413"/>
            <a:ext cx="1125538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elena\Desktop\4BvXDHcSpQ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400" y="3532188"/>
            <a:ext cx="1125538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" y="5301208"/>
            <a:ext cx="1125538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2555875" y="5301208"/>
            <a:ext cx="582771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Богомолова Анна Сергеевна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«Кандидат в Мастера спорта по эстетической гимнастике», серебряный призер первенства Мира среди юниоров по эстетической гимнастике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52" y="0"/>
            <a:ext cx="9169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9" y="208058"/>
            <a:ext cx="1065162" cy="1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2483768" y="208058"/>
            <a:ext cx="58293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Бакулина Александра Сергеевна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 </a:t>
            </a:r>
            <a:r>
              <a:rPr lang="ru-RU" sz="1100" dirty="0">
                <a:cs typeface="Times New Roman" pitchFamily="18" charset="0"/>
              </a:rPr>
              <a:t>«Кандидат в Мастера спорта по эстетической гимнастике», серебряный призер первенства Мира среди юниоров по эстетической гимнастике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/>
          </a:p>
        </p:txBody>
      </p:sp>
      <p:pic>
        <p:nvPicPr>
          <p:cNvPr id="10" name="Picture 2" descr="C:\Users\elena\Desktop\EXputhYVP8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370" y="1832107"/>
            <a:ext cx="1074266" cy="151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1844675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/>
              <a:t>Толкалина</a:t>
            </a:r>
            <a:r>
              <a:rPr lang="ru-RU" sz="1600" b="1" i="1" dirty="0"/>
              <a:t> Кристина Геннадьевна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хореограф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99356" y="44450"/>
            <a:ext cx="67500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Тренерский состав отделения рукопашного боя </a:t>
            </a:r>
          </a:p>
        </p:txBody>
      </p:sp>
      <p:pic>
        <p:nvPicPr>
          <p:cNvPr id="25603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47864" y="457108"/>
            <a:ext cx="2256581" cy="1455136"/>
          </a:xfrm>
        </p:spPr>
      </p:pic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2411413" y="1900238"/>
            <a:ext cx="612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Дагаев</a:t>
            </a:r>
            <a:r>
              <a:rPr lang="ru-RU" sz="1600" b="1" i="1" dirty="0"/>
              <a:t> Дмитрий Сергеевич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«Заслуженный тренер РФ», «Отличник физической культуры и спорта» , тренер высшей категории, главный тренер сборной команды России по рукопашному бою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411413" y="3648647"/>
            <a:ext cx="6592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Жданова Инна Николаевна 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Тренер </a:t>
            </a:r>
            <a:endParaRPr lang="ru-RU" sz="1100" dirty="0"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«Заслуженный Мастер спорта России»</a:t>
            </a:r>
            <a:endParaRPr lang="ru-RU" sz="1100" dirty="0"/>
          </a:p>
          <a:p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Двукратная чемпионка Мира, обладатель Кубка Мира, четырехкратная чемпионка Европы, многократная чемпионка России по рукопашному бою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23" y="5285914"/>
            <a:ext cx="1130563" cy="145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2411413" y="5285914"/>
            <a:ext cx="480853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b="1" i="1" dirty="0">
                <a:solidFill>
                  <a:srgbClr val="000000"/>
                </a:solidFill>
              </a:rPr>
              <a:t>Поликарпов Михаил Анатольевич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Тренер 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«Мастер спорта РФ по рукопашному бою» </a:t>
            </a:r>
            <a:endParaRPr lang="ru-RU" sz="1100" dirty="0">
              <a:cs typeface="Times New Roman" pitchFamily="18" charset="0"/>
            </a:endParaRPr>
          </a:p>
          <a:p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1000" dirty="0">
              <a:cs typeface="Times New Roman" pitchFamily="18" charset="0"/>
            </a:endParaRPr>
          </a:p>
          <a:p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23" y="3573016"/>
            <a:ext cx="112818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3" y="1881418"/>
            <a:ext cx="1128185" cy="153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2387598" y="106034"/>
            <a:ext cx="4564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Кораблин</a:t>
            </a:r>
            <a:r>
              <a:rPr lang="ru-RU" sz="1600" b="1" i="1" dirty="0"/>
              <a:t> Илья Михайлович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Тренер 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«Кандидат технических наук» </a:t>
            </a:r>
            <a:endParaRPr lang="ru-RU" sz="1100" dirty="0"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387600" y="5229200"/>
            <a:ext cx="383698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 dirty="0" err="1"/>
              <a:t>Арбеева</a:t>
            </a:r>
            <a:r>
              <a:rPr lang="ru-RU" sz="1600" b="1" i="1" dirty="0"/>
              <a:t> Светлана  Александровна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Тренер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6628" name="Прямоугольник 11"/>
          <p:cNvSpPr>
            <a:spLocks noChangeArrowheads="1"/>
          </p:cNvSpPr>
          <p:nvPr/>
        </p:nvSpPr>
        <p:spPr bwMode="auto">
          <a:xfrm>
            <a:off x="2387598" y="1772816"/>
            <a:ext cx="5451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Вартеванян</a:t>
            </a:r>
            <a:r>
              <a:rPr lang="ru-RU" sz="1600" b="1" i="1" dirty="0"/>
              <a:t> Артур </a:t>
            </a:r>
            <a:r>
              <a:rPr lang="ru-RU" sz="1600" b="1" i="1" dirty="0" err="1"/>
              <a:t>Мартиросович</a:t>
            </a:r>
            <a:r>
              <a:rPr lang="ru-RU" sz="1600" b="1" i="1" dirty="0"/>
              <a:t>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«Мастер спорта РФ по рукопашному бою» </a:t>
            </a:r>
            <a:endParaRPr lang="ru-RU" sz="1100" dirty="0">
              <a:cs typeface="Times New Roman" pitchFamily="18" charset="0"/>
            </a:endParaRPr>
          </a:p>
          <a:p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1" y="97334"/>
            <a:ext cx="1154650" cy="154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0" y="5229200"/>
            <a:ext cx="1154652" cy="154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0" y="3513570"/>
            <a:ext cx="1154651" cy="158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2387600" y="3513570"/>
            <a:ext cx="5451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Юдин Семён Сергеевич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«Мастер спорта РФ по рукопашному бою» </a:t>
            </a:r>
            <a:endParaRPr lang="ru-RU" sz="1100" dirty="0">
              <a:cs typeface="Times New Roman" pitchFamily="18" charset="0"/>
            </a:endParaRPr>
          </a:p>
          <a:p>
            <a:endParaRPr lang="ru-RU" sz="1100" dirty="0"/>
          </a:p>
        </p:txBody>
      </p:sp>
      <p:pic>
        <p:nvPicPr>
          <p:cNvPr id="1026" name="Picture 2" descr="Вартеваня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1" y="1772816"/>
            <a:ext cx="1154651" cy="158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3338" y="0"/>
            <a:ext cx="9177338" cy="6858000"/>
          </a:xfrm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366061" y="260350"/>
            <a:ext cx="4406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Галактионова Галина Валериевна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Главный бухгалтер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cs typeface="Times New Roman" pitchFamily="18" charset="0"/>
              </a:rPr>
              <a:t>Контактный телефон:</a:t>
            </a:r>
            <a:r>
              <a:rPr lang="ru-RU" sz="1100" dirty="0">
                <a:cs typeface="Times New Roman" pitchFamily="18" charset="0"/>
              </a:rPr>
              <a:t> 8(4872)701855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382043" y="1898650"/>
            <a:ext cx="42402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Галкина Татьяна Ивановна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Бухгалтер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Контактный телефон: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8(4872)701855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366061" y="5013176"/>
            <a:ext cx="40322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Савельева Валентина Сергеевна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Экономист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Контактный телефон: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8(4872)701855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013176"/>
            <a:ext cx="1075245" cy="143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858963"/>
            <a:ext cx="1068102" cy="143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60350"/>
            <a:ext cx="1075245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429000"/>
            <a:ext cx="1075245" cy="143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2382043" y="3508375"/>
            <a:ext cx="4240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>
                <a:solidFill>
                  <a:srgbClr val="000000"/>
                </a:solidFill>
                <a:cs typeface="Times New Roman" pitchFamily="18" charset="0"/>
              </a:rPr>
              <a:t>Мусорина</a:t>
            </a:r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 Наталья Викторовна</a:t>
            </a: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Должность: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Контрактный управляющий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cs typeface="Times New Roman" pitchFamily="18" charset="0"/>
              </a:rPr>
              <a:t>Контактный телефон: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 8(4872)360041</a:t>
            </a:r>
            <a:endParaRPr lang="ru-RU" sz="11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2358231" y="1808161"/>
            <a:ext cx="52562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Казанцева Анна Николаевна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Инструктор-методист </a:t>
            </a:r>
          </a:p>
          <a:p>
            <a:r>
              <a:rPr lang="ru-RU" sz="1100" b="1" dirty="0"/>
              <a:t>Контактный телефон:</a:t>
            </a:r>
            <a:r>
              <a:rPr lang="ru-RU" sz="1100" dirty="0"/>
              <a:t> 8(4872)701856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358231" y="3520503"/>
            <a:ext cx="4822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Яньшин</a:t>
            </a:r>
            <a:r>
              <a:rPr lang="ru-RU" sz="1600" b="1" i="1" dirty="0"/>
              <a:t> Сергей Васильевич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Делопроизводитель</a:t>
            </a:r>
          </a:p>
          <a:p>
            <a:r>
              <a:rPr lang="ru-RU" sz="1100" b="1" dirty="0"/>
              <a:t>Контактный телефон:</a:t>
            </a:r>
            <a:r>
              <a:rPr lang="ru-RU" sz="1100" dirty="0"/>
              <a:t> 8(4872)367086, 8(4872)360041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45" y="3501008"/>
            <a:ext cx="1057275" cy="143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45" y="1808162"/>
            <a:ext cx="106045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45" y="198438"/>
            <a:ext cx="1058862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2358231" y="198438"/>
            <a:ext cx="5400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Покровская Ирина Петровна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Инструктор-методист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«Почетный работник общего образования РФ», «Отличник физической культуры и спорта», «Мастер спорта СССР по художественной гимнастике» </a:t>
            </a:r>
          </a:p>
          <a:p>
            <a:r>
              <a:rPr lang="ru-RU" sz="1100" b="1" dirty="0"/>
              <a:t>Контактный телефон:</a:t>
            </a:r>
            <a:r>
              <a:rPr lang="ru-RU" sz="1100" dirty="0"/>
              <a:t> 8(4872)367086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554E06-4E37-4D92-B6E6-235BD9ACB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7" y="5133861"/>
            <a:ext cx="1057275" cy="142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6F065694-993A-4B5A-94FF-5773196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231" y="5133861"/>
            <a:ext cx="52562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Коновалова Надежда Александровна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Специалист по кадрам </a:t>
            </a:r>
          </a:p>
          <a:p>
            <a:r>
              <a:rPr lang="ru-RU" sz="1100" b="1" dirty="0"/>
              <a:t>Контактный телефон:</a:t>
            </a:r>
            <a:r>
              <a:rPr lang="ru-RU" sz="1100" dirty="0"/>
              <a:t> 8(4872)701857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09613" y="3175"/>
            <a:ext cx="7772400" cy="4318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dobe Kaiti Std R" pitchFamily="18" charset="-128"/>
            </a:endParaRPr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2339975" y="458510"/>
            <a:ext cx="47752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Саврова</a:t>
            </a:r>
            <a:r>
              <a:rPr lang="ru-RU" sz="1600" b="1" i="1" dirty="0"/>
              <a:t> Елена Константиновна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Психолог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Отличник физической культуры и спорта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53" y="434975"/>
            <a:ext cx="1062294" cy="142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2327391" y="2043196"/>
            <a:ext cx="447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Лиховидова</a:t>
            </a:r>
            <a:r>
              <a:rPr lang="ru-RU" sz="1600" b="1" i="1" dirty="0"/>
              <a:t> Татьяна Борисовна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Аккомпаниатор</a:t>
            </a: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2369764" y="3546045"/>
            <a:ext cx="447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Красильщиков Александр Львович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Юрист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" y="5087822"/>
            <a:ext cx="1070928" cy="137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9764" y="5085160"/>
            <a:ext cx="44767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dirty="0" err="1"/>
              <a:t>Самошин</a:t>
            </a:r>
            <a:r>
              <a:rPr lang="ru-RU" sz="1400" b="1" i="1" dirty="0"/>
              <a:t> Виктор Игоревич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Инженер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" y="3563173"/>
            <a:ext cx="1070928" cy="134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4" y="2019932"/>
            <a:ext cx="1065453" cy="140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9704" y="332656"/>
            <a:ext cx="2119475" cy="17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5313" y="0"/>
            <a:ext cx="7993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Тренерский состав отделения художественной гимнастики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2435788" y="2000100"/>
            <a:ext cx="6551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Зайцева Лидия Викторовна </a:t>
            </a:r>
            <a:endParaRPr lang="ru-RU" sz="1600" b="1" i="1" dirty="0">
              <a:cs typeface="Times New Roman" pitchFamily="18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Должность: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Тренер 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Награды и почетные звания: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«Заслуженный тренер РФ», «Отличник народного просвещения», «Отличник физической культуры и спорта», «Мастер спорта СССР по художественной гимнастике», спортивный судья Всероссийской категории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424380" y="3621153"/>
            <a:ext cx="6580188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Иванкова Светлана Викторовна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«Мастер спорта СССР международного класса по художественной гимнастике»,  спортивный судья Всероссийской категории, тренер высшей категории</a:t>
            </a:r>
          </a:p>
          <a:p>
            <a:endParaRPr lang="ru-RU" sz="1100" dirty="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435789" y="5237176"/>
            <a:ext cx="665718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/>
              <a:t>Честнейшая Анастасия Олеговна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победитель «Первенства Европы в групповых упражнениях», «Мастер спорта России международного класса по художественной гимнастике»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4" y="1992174"/>
            <a:ext cx="1139537" cy="143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4" y="3610247"/>
            <a:ext cx="1139537" cy="146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4" y="5229200"/>
            <a:ext cx="1152153" cy="146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48" y="345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415381" y="1873249"/>
            <a:ext cx="55451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Титова Анна Владимировна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«Кандидат педагогических наук», «Мастер спорта СССР по художественной гимнастике», тренер высшей категории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415381" y="5143981"/>
            <a:ext cx="59186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600" b="1" i="1" dirty="0">
                <a:cs typeface="Times New Roman" pitchFamily="18" charset="0"/>
              </a:rPr>
              <a:t>Внукова Елена Вячеславовна</a:t>
            </a:r>
          </a:p>
          <a:p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Тренер </a:t>
            </a:r>
          </a:p>
          <a:p>
            <a:r>
              <a:rPr lang="ru-RU" sz="1100" b="1" dirty="0"/>
              <a:t>Награды и почетные звания: </a:t>
            </a:r>
            <a:r>
              <a:rPr lang="ru-RU" sz="1100" dirty="0"/>
              <a:t>«Мастер спорта СССР по художественной гимнастике»</a:t>
            </a:r>
            <a:endParaRPr lang="ru-RU" altLang="ru-RU" sz="1100" b="1" dirty="0">
              <a:cs typeface="Times New Roman" pitchFamily="18" charset="0"/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2415381" y="175840"/>
            <a:ext cx="615315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 dirty="0"/>
              <a:t>Афонская Анна Олеговна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alt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 </a:t>
            </a:r>
            <a:r>
              <a:rPr lang="ru-RU" altLang="ru-RU" sz="1100" dirty="0">
                <a:solidFill>
                  <a:srgbClr val="000000"/>
                </a:solidFill>
                <a:cs typeface="Times New Roman" pitchFamily="18" charset="0"/>
              </a:rPr>
              <a:t>«Кандидат педагогических наук»</a:t>
            </a:r>
            <a:r>
              <a:rPr lang="ru-RU" altLang="ru-RU" sz="1100" b="1" dirty="0">
                <a:cs typeface="Times New Roman" pitchFamily="18" charset="0"/>
              </a:rPr>
              <a:t> , </a:t>
            </a:r>
            <a:r>
              <a:rPr lang="ru-RU" altLang="ru-RU" sz="1100" dirty="0">
                <a:solidFill>
                  <a:srgbClr val="000000"/>
                </a:solidFill>
                <a:cs typeface="Times New Roman" pitchFamily="18" charset="0"/>
              </a:rPr>
              <a:t>«Мастер спорта  СССР международного класса по художественной гимнастике»</a:t>
            </a:r>
            <a:endParaRPr lang="ru-RU" altLang="ru-RU" sz="1100" b="1" dirty="0"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402885" y="3432456"/>
            <a:ext cx="6048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Шинко</a:t>
            </a:r>
            <a:r>
              <a:rPr lang="ru-RU" sz="1600" b="1" i="1" dirty="0"/>
              <a:t> Татьяна Олеговна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«Мастер спорта СССР по художественной гимнастике», «Отличник физической культуры и спорта», тренер высшей категории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0" y="153081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0" y="1772816"/>
            <a:ext cx="1166944" cy="146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0" y="3432456"/>
            <a:ext cx="1166944" cy="151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0" y="5159742"/>
            <a:ext cx="1166944" cy="151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411760" y="5064427"/>
            <a:ext cx="59039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 dirty="0" err="1"/>
              <a:t>Жилкина</a:t>
            </a:r>
            <a:r>
              <a:rPr lang="ru-RU" sz="1600" b="1" i="1" dirty="0"/>
              <a:t> Ирина Сергеевна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altLang="ru-RU" sz="11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 </a:t>
            </a:r>
            <a:r>
              <a:rPr lang="ru-RU" sz="1100" dirty="0"/>
              <a:t>«Мастер спорта РФ по художественной гимнастике»</a:t>
            </a:r>
            <a:endParaRPr lang="ru-RU" altLang="ru-RU" sz="11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11760" y="1801400"/>
            <a:ext cx="67579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b="1" i="1" dirty="0" err="1">
                <a:cs typeface="Times New Roman" pitchFamily="18" charset="0"/>
              </a:rPr>
              <a:t>Коршакова</a:t>
            </a:r>
            <a:r>
              <a:rPr lang="ru-RU" altLang="ru-RU" sz="1600" b="1" i="1" dirty="0">
                <a:cs typeface="Times New Roman" pitchFamily="18" charset="0"/>
              </a:rPr>
              <a:t> Юлия Владиславовна</a:t>
            </a:r>
          </a:p>
          <a:p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Тренер </a:t>
            </a:r>
          </a:p>
          <a:p>
            <a:r>
              <a:rPr lang="ru-RU" sz="1100" b="1" dirty="0"/>
              <a:t>Награды и почетные звания: </a:t>
            </a:r>
            <a:r>
              <a:rPr lang="ru-RU" sz="1100" dirty="0"/>
              <a:t>«Мастер спорта РФ по художественной гимнастике»</a:t>
            </a:r>
            <a:endParaRPr lang="ru-RU" altLang="ru-RU" sz="1100" b="1" dirty="0">
              <a:cs typeface="Times New Roman" pitchFamily="18" charset="0"/>
            </a:endParaRPr>
          </a:p>
          <a:p>
            <a:r>
              <a:rPr lang="ru-RU" altLang="ru-RU" sz="700" dirty="0"/>
              <a:t> </a:t>
            </a:r>
            <a:endParaRPr lang="ru-RU" altLang="ru-RU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411760" y="213294"/>
            <a:ext cx="57626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 dirty="0"/>
              <a:t>Буланова Мария Ивановна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Мастер спорта СССР по художественной гимнастике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411760" y="3455715"/>
            <a:ext cx="5759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/>
              <a:t>Жарикова</a:t>
            </a:r>
            <a:r>
              <a:rPr lang="ru-RU" sz="1600" b="1" i="1" dirty="0"/>
              <a:t> Наталья Сергеевна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 </a:t>
            </a:r>
          </a:p>
          <a:p>
            <a:r>
              <a:rPr lang="ru-RU" sz="1100" b="1" dirty="0"/>
              <a:t>Награды и почетные звания:</a:t>
            </a:r>
            <a:r>
              <a:rPr lang="ru-RU" sz="1100" dirty="0"/>
              <a:t> «Мастер спорта РФ по художественной гимнастике»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01902"/>
            <a:ext cx="1152127" cy="14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5" y="1827704"/>
            <a:ext cx="1142959" cy="14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455715"/>
            <a:ext cx="1152127" cy="14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6" y="5091716"/>
            <a:ext cx="1152128" cy="14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483768" y="3717272"/>
            <a:ext cx="4111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 dirty="0" err="1"/>
              <a:t>Камерилова</a:t>
            </a:r>
            <a:r>
              <a:rPr lang="ru-RU" sz="1600" b="1" i="1" dirty="0"/>
              <a:t> Наталия Александровна 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Хореограф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83768" y="1899631"/>
            <a:ext cx="603578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i="1" dirty="0"/>
              <a:t>Горячих Юлия Владимировна</a:t>
            </a:r>
          </a:p>
          <a:p>
            <a:r>
              <a:rPr lang="ru-RU" sz="1100" b="1" dirty="0"/>
              <a:t>Должность:</a:t>
            </a:r>
            <a:r>
              <a:rPr lang="ru-RU" sz="1100" dirty="0"/>
              <a:t> Тренер</a:t>
            </a:r>
          </a:p>
          <a:p>
            <a:r>
              <a:rPr lang="ru-RU" sz="1100" b="1" dirty="0"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cs typeface="Times New Roman" pitchFamily="18" charset="0"/>
              </a:rPr>
              <a:t> «Кандидат в Мастера спорта по художественной гимнастике»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411760" y="199808"/>
            <a:ext cx="5903912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>
                <a:solidFill>
                  <a:srgbClr val="000000"/>
                </a:solidFill>
                <a:cs typeface="Times New Roman" pitchFamily="18" charset="0"/>
              </a:rPr>
              <a:t>Бетехтина</a:t>
            </a:r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 Галина Сергеевна </a:t>
            </a:r>
            <a:endParaRPr lang="ru-RU" sz="1600" b="1" i="1" dirty="0">
              <a:cs typeface="Times New Roman" pitchFamily="18" charset="0"/>
            </a:endParaRPr>
          </a:p>
          <a:p>
            <a:r>
              <a:rPr lang="ru-RU" sz="1100" b="1" dirty="0">
                <a:cs typeface="Times New Roman" pitchFamily="18" charset="0"/>
              </a:rPr>
              <a:t>Должность:</a:t>
            </a:r>
            <a:r>
              <a:rPr lang="ru-RU" sz="1100" dirty="0">
                <a:cs typeface="Times New Roman" pitchFamily="18" charset="0"/>
              </a:rPr>
              <a:t> Тренер </a:t>
            </a:r>
          </a:p>
          <a:p>
            <a:r>
              <a:rPr lang="ru-RU" sz="1100" b="1" dirty="0">
                <a:cs typeface="Times New Roman" pitchFamily="18" charset="0"/>
              </a:rPr>
              <a:t>Награды и почетные звания:</a:t>
            </a:r>
            <a:r>
              <a:rPr lang="ru-RU" sz="1100" dirty="0">
                <a:cs typeface="Times New Roman" pitchFamily="18" charset="0"/>
              </a:rPr>
              <a:t> «Кандидат в Мастера спорта по художественной гимнастике»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" y="199808"/>
            <a:ext cx="1150729" cy="150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3" y="3573016"/>
            <a:ext cx="1150731" cy="149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3" y="1899631"/>
            <a:ext cx="1150731" cy="151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11223"/>
            <a:ext cx="1670335" cy="154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111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Тренерский состав отделения акробатического рок-н-ролла</a:t>
            </a: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339974" y="1951963"/>
            <a:ext cx="6259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b="1" i="1" dirty="0">
                <a:cs typeface="Times New Roman" pitchFamily="18" charset="0"/>
              </a:rPr>
              <a:t>Терехова Татьяна Владимировна</a:t>
            </a:r>
          </a:p>
          <a:p>
            <a:r>
              <a:rPr lang="ru-RU" sz="1000" b="1" dirty="0"/>
              <a:t>Должность:</a:t>
            </a:r>
            <a:r>
              <a:rPr lang="ru-RU" sz="1000" dirty="0"/>
              <a:t> Тренер </a:t>
            </a:r>
          </a:p>
          <a:p>
            <a:r>
              <a:rPr lang="ru-RU" altLang="ru-RU" sz="1000" b="1" dirty="0">
                <a:solidFill>
                  <a:srgbClr val="000000"/>
                </a:solidFill>
                <a:cs typeface="Times New Roman" pitchFamily="18" charset="0"/>
              </a:rPr>
              <a:t>Награды и почетные звания: </a:t>
            </a:r>
            <a:r>
              <a:rPr lang="ru-RU" sz="1000" dirty="0"/>
              <a:t>«Мастер спорта СССР по художественной гимнастике»</a:t>
            </a:r>
            <a:endParaRPr lang="ru-RU" altLang="ru-RU" sz="1000" b="1" dirty="0">
              <a:cs typeface="Times New Roman" pitchFamily="18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339975" y="3716338"/>
            <a:ext cx="68214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/>
              <a:t>Гавритенкова Ольга Викторовна</a:t>
            </a:r>
          </a:p>
          <a:p>
            <a:r>
              <a:rPr lang="ru-RU" sz="1100" b="1"/>
              <a:t>Должность:</a:t>
            </a:r>
            <a:r>
              <a:rPr lang="ru-RU" sz="1100"/>
              <a:t> Тренер </a:t>
            </a:r>
            <a:endParaRPr lang="ru-RU" altLang="ru-RU" sz="11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339975" y="5297488"/>
            <a:ext cx="545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b="1" i="1">
                <a:cs typeface="Times New Roman" pitchFamily="18" charset="0"/>
              </a:rPr>
              <a:t>Зозуля Елена Валериевна</a:t>
            </a:r>
          </a:p>
          <a:p>
            <a:r>
              <a:rPr lang="ru-RU" sz="1000" b="1"/>
              <a:t>Должность:</a:t>
            </a:r>
            <a:r>
              <a:rPr lang="ru-RU" sz="1000"/>
              <a:t> Тренер </a:t>
            </a:r>
          </a:p>
          <a:p>
            <a:r>
              <a:rPr lang="ru-RU" altLang="ru-RU" sz="1000" b="1">
                <a:solidFill>
                  <a:srgbClr val="000000"/>
                </a:solidFill>
                <a:cs typeface="Times New Roman" pitchFamily="18" charset="0"/>
              </a:rPr>
              <a:t>Награды и почетные звания: </a:t>
            </a:r>
            <a:r>
              <a:rPr lang="ru-RU" sz="1000"/>
              <a:t>«Мастер спорта СССР по художественной гимнастике»</a:t>
            </a:r>
            <a:endParaRPr lang="ru-RU" alt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0" y="3644900"/>
            <a:ext cx="1089025" cy="150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10" y="2009774"/>
            <a:ext cx="1089025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10" y="5286375"/>
            <a:ext cx="1089025" cy="147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894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Сотрудники МБУ СШ «Триумф»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Сотрудники МБУ СШ «Триумф»</dc:title>
  <dc:creator>elena</dc:creator>
  <cp:lastModifiedBy>Пользователь</cp:lastModifiedBy>
  <cp:revision>280</cp:revision>
  <dcterms:created xsi:type="dcterms:W3CDTF">2019-08-13T07:22:33Z</dcterms:created>
  <dcterms:modified xsi:type="dcterms:W3CDTF">2020-03-16T11:30:17Z</dcterms:modified>
</cp:coreProperties>
</file>